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Tüm programlar My Sql Administrator Seçilir.</a:t>
            </a:r>
            <a:endParaRPr lang="en-US" sz="2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rot="5400000" flipH="1" flipV="1">
            <a:off x="876300" y="1485900"/>
            <a:ext cx="3276600" cy="2590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Yetki Verilecek Kullanıcı seçilir,Sağ taraftaki menüler işaretlenir.</a:t>
            </a:r>
            <a:endParaRPr lang="en-US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478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 rot="16200000" flipH="1">
            <a:off x="5486400" y="1447800"/>
            <a:ext cx="137160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H="1">
            <a:off x="876300" y="1485900"/>
            <a:ext cx="2514600" cy="609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Şirket yetkilendirme menüsünde istenilen şirket seçilip sağ tarafa atar ok yapılır Şirket Yetkiside verildikten sonra Çıkış Yaptığınızda kayıt Yapılmış olur Programı Kapatıp Yeni Sifrenizle Acabilirsiniz.</a:t>
            </a:r>
            <a:endParaRPr lang="en-US" sz="2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 rot="5400000">
            <a:off x="4762500" y="876300"/>
            <a:ext cx="3200400" cy="2514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Yeni açılan şifre ile giriş yapıldıktan sonra İnsan Kaynakları – Personel Devam Kontrol Seçilir.</a:t>
            </a:r>
            <a:endParaRPr lang="en-US" sz="20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1" y="1600200"/>
            <a:ext cx="8915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 rot="16200000" flipH="1">
            <a:off x="-266700" y="2933700"/>
            <a:ext cx="4191000" cy="609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H="1">
            <a:off x="1333500" y="1714500"/>
            <a:ext cx="2438400" cy="381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Ayarlar menüsünden Kullanıcı Seçilir ve bu bölümde kullanıcıya menü yetkilendirmesi yapılır.</a:t>
            </a:r>
            <a:endParaRPr lang="en-US" sz="20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9143999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5257800" y="3962400"/>
            <a:ext cx="838200" cy="152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admin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Menü Oluştur butonuna basılır ve kullanıcının kulanması gereken menüler işaretlenip Kaydet Yapılır. Program kapatılıp tekrar açılır.</a:t>
            </a:r>
            <a:endParaRPr lang="en-US" sz="2000" dirty="0"/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3999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>
          <a:xfrm>
            <a:off x="990600" y="762000"/>
            <a:ext cx="4191000" cy="1828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>
            <a:off x="5715000" y="1524000"/>
            <a:ext cx="2743200" cy="1219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 flipH="1">
            <a:off x="4305300" y="1485900"/>
            <a:ext cx="1600200" cy="609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5029200" y="3733800"/>
            <a:ext cx="7620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root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029200" y="3962400"/>
            <a:ext cx="7620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root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ounded Rectangle 13"/>
          <p:cNvSpPr/>
          <p:nvPr/>
        </p:nvSpPr>
        <p:spPr>
          <a:xfrm>
            <a:off x="3429000" y="5791200"/>
            <a:ext cx="1676400" cy="228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 smtClean="0"/>
          </a:p>
          <a:p>
            <a:pPr algn="ctr"/>
            <a:r>
              <a:rPr lang="tr-TR" dirty="0" smtClean="0"/>
              <a:t>Yenı Kullancı</a:t>
            </a:r>
          </a:p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4876800" y="1828800"/>
            <a:ext cx="838200" cy="152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admin</a:t>
            </a:r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4876800" y="2209800"/>
            <a:ext cx="838200" cy="152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admin</a:t>
            </a:r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4876800" y="2514600"/>
            <a:ext cx="838200" cy="152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admin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5486400" y="1828800"/>
            <a:ext cx="1828800" cy="1676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Sag Taraftakı Bilgiler Orta Kısma alınır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19800" y="5715000"/>
            <a:ext cx="15240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Apply Changes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1" y="0"/>
            <a:ext cx="87630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562600" y="3048000"/>
            <a:ext cx="9906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admin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562600" y="3352800"/>
            <a:ext cx="9906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admin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rot="16200000" flipV="1">
            <a:off x="4838700" y="4305300"/>
            <a:ext cx="609600" cy="533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tr-TR" sz="2000" dirty="0" smtClean="0"/>
              <a:t>Sirket Kartı ekranında Sağ tıklanır şirket kartı seçilir.</a:t>
            </a:r>
            <a:endParaRPr lang="en-US" sz="2000" dirty="0"/>
          </a:p>
        </p:txBody>
      </p:sp>
      <p:pic>
        <p:nvPicPr>
          <p:cNvPr id="205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43999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Şirket bilgileri kısmında aktif olacak firma işaretlenir ve şirket bilgileri düzenlenip kaydet butonuna basılır.</a:t>
            </a:r>
            <a:endParaRPr lang="en-US" sz="2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478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Kullanıcı tanımlama ve yetkilendirme</a:t>
            </a:r>
            <a:br>
              <a:rPr lang="tr-TR" dirty="0" smtClean="0"/>
            </a:br>
            <a:r>
              <a:rPr lang="tr-TR" dirty="0" smtClean="0"/>
              <a:t>Şifre:admin</a:t>
            </a:r>
            <a:endParaRPr lang="en-US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957" y="1600200"/>
            <a:ext cx="80500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5334000" y="3810000"/>
            <a:ext cx="838200" cy="152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admin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514600" y="2971800"/>
            <a:ext cx="1447800" cy="914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Menü Oluştur Butonunu tıklayınız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478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137</Words>
  <Application>Microsoft Office PowerPoint</Application>
  <PresentationFormat>On-screen Show (4:3)</PresentationFormat>
  <Paragraphs>23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Tüm programlar My Sql Administrator Seçilir.</vt:lpstr>
      <vt:lpstr>Slide 2</vt:lpstr>
      <vt:lpstr>Slide 3</vt:lpstr>
      <vt:lpstr>Slide 4</vt:lpstr>
      <vt:lpstr>Slide 5</vt:lpstr>
      <vt:lpstr>Sirket Kartı ekranında Sağ tıklanır şirket kartı seçilir.</vt:lpstr>
      <vt:lpstr>Şirket bilgileri kısmında aktif olacak firma işaretlenir ve şirket bilgileri düzenlenip kaydet butonuna basılır.</vt:lpstr>
      <vt:lpstr>Kullanıcı tanımlama ve yetkilendirme Şifre:admin</vt:lpstr>
      <vt:lpstr>Menü Oluştur Butonunu tıklayınız</vt:lpstr>
      <vt:lpstr>Yetki Verilecek Kullanıcı seçilir,Sağ taraftaki menüler işaretlenir.</vt:lpstr>
      <vt:lpstr>Şirket yetkilendirme menüsünde istenilen şirket seçilip sağ tarafa atar ok yapılır Şirket Yetkiside verildikten sonra Çıkış Yaptığınızda kayıt Yapılmış olur Programı Kapatıp Yeni Sifrenizle Acabilirsiniz.</vt:lpstr>
      <vt:lpstr>Yeni açılan şifre ile giriş yapıldıktan sonra İnsan Kaynakları – Personel Devam Kontrol Seçilir.</vt:lpstr>
      <vt:lpstr>Ayarlar menüsünden Kullanıcı Seçilir ve bu bölümde kullanıcıya menü yetkilendirmesi yapılır.</vt:lpstr>
      <vt:lpstr>Menü Oluştur butonuna basılır ve kullanıcının kulanması gereken menüler işaretlenip Kaydet Yapılır. Program kapatılıp tekrar açılır.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 Name :root Password   :root</dc:title>
  <dc:creator>Servis Destek</dc:creator>
  <cp:lastModifiedBy>Servis Destek</cp:lastModifiedBy>
  <cp:revision>22</cp:revision>
  <dcterms:created xsi:type="dcterms:W3CDTF">2006-08-16T00:00:00Z</dcterms:created>
  <dcterms:modified xsi:type="dcterms:W3CDTF">2010-05-10T09:48:02Z</dcterms:modified>
</cp:coreProperties>
</file>